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l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Omu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Ekigambo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-a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/>
              <a:t>Katonda Yayita Musa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 bwe yawulira eddoboozi lya Katonda, kiki kye yalaba?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omuzabbibu omulungi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ekire n’okubwatuka kw’okubwatuka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ekisaka ekyokya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ennyanja eyawuddwamu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ekisaka ekyokya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Gidyoni n’abasajja be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lang="l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/>
              <a:t>Malayika wa Mukama bwe yalabikira Gidyoni, n’agamba nti, “Mukama ali naawe, omulwanyi ow’amaanyi.”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Abalamuzi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Malayika wa Mukama n’alabikira Gidyoni n’agamba nti, “Katonda ali naawe, omulwanyi ow’amaanyi.” Katonda yamukakasa ng’ayita mu musulo n’ebyoya by’endiga.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Bwe yafuna obwesige nti Katonda yamuyita, n’amenya Bbaali n’ekyoto kyakyo Abayisirayiri kye baali basinza.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yagamba Gidyoni alonde abalwanyi okuwangula Abamidiyaani. Okusinziira ku bulagirizi bwa Katonda, abasajja 300 bokka be baalondebwa.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yamuwa enteekateeka ey’ekitalo okubalumba. Katonda baleke babeere n’amakondeere n’ebibya ebitalimu kintu kyonna nga munda mulimu emimuli.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Ekiro, Gidyoni n’abasajja be 300 baatuukiriza enteekateeka Katonda gye yabawa. Baawangula olutalo olw’okulwanyisa Abamidiyaani.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Gidyoni n’abasajja be 300 baawangula olutalo n’Abamidiyaani abangi olw’okugondera ekiragiro kya Katonda.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Ekyama ky’okuwangula mu bulamu bwange kwe kugondera Katonda.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 Katonda Omuyinza w’Ebintu Byonna asobola okuwangula amagye g’omulabe amangi ng’alina abasajja 300 bokka.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ekitaakozesebwa Gidyoni n’abasajja be 300 okuwangula omulabe waabwe?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ebibya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ebitala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emimuli egy’enjawulo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amakondeere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ebitala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Mukama bwe yalaba nga agenze okutunula, Katonda n’amuyita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okuva munda mu nsiko, .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n'agamba nti, “Nze nno.”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lang="l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/>
              <a:t>Malayika wa Mukama bwe yalabikira Gidyoni, n’agamba nti, “Mukama ali naawe, omulwanyi ow’amaanyi.”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Abalamuzi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/>
              <a:t>Samusooni, Omulwanyi ow’amaanyi.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Omukazi yazaala omwana omulenzi n’amutuuma erinnya Samusooni. Yakula era Mukama n'amuwa omukisa;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Abalamuzi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Mu bakulembeze b’Abaisiraeri mwalimu omukulembeze ayitibwa Samusooni. Yali musajja alina okwawulwa eri Katonda okuva lwe yazaalibwa.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Samusooni yali mulwanyi wa maanyi nnyo. Olw’okuba Samusooni, Abafirisuuti n’amawanga amalala agaali banyigiriza tebaasobola kunyigiriza Bayisirayiri</a:t>
            </a:r>
            <a:r xmlns:a="http://schemas.openxmlformats.org/drawingml/2006/main">
              <a:rPr lang="l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ekilala.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Amaanyi ge gaava mu nviiri ze. Naye, enviiri ze zaali zimwese olw’okulimbibwa. Kale, yafiirwa amaanyi ge.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Samusooni yakwatibwa era omulabe n’asekerera. Yejjusa okulimbibwa olw’amalala.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Samusooni yasaba Katonda addemu okumunyweza ekisembayo. Katonda yaddamu essaala ye n’amuwa amaanyi ku nkomerero.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Samusooni yali musajja eyaweebwa ekisa eky’enjawulo n’okuyitibwa okuva eri Katonda.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Naye, olw’amalala ge, 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byonna yabifiirwa.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tuli baana ba Katonda abaagalwa abafunye ekisa kya Katonda n’obutume bwa Katonda.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N’olwekyo, tulina okwetoowaza mu maaso g’Ekigambo kya Katonda.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awuliriza era n’addamu essaala zaffe ez’amaanyi era ez’amazima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Nedda.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Omu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Ekigambo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-a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Obutyabaga Kkumi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Amaanyi ga Samusooni gaava wa?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enviiri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omukono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ekigere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eriiso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enviiri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Omukazi yazaala omwana omulenzi n’amutuuma erinnya Samusooni. Yakula era Mukama n'amuwa omukisa;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Abalamuzi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/>
              <a:t>Luusi, Omukazi ow’Empisa Ennungi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Abantu bo baliba bantu bange ne Katonda wo Katonda wange.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Luusi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Nawomi yali Muyudaaya, yalina abaana babiri ab’obulenzi abaafumbirwa ab’amawanga. Naye, batabani be ababiri baafa. Kale, yasigala ne bawala be bannamwandu babiri.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Nawomi yasalawo okuddayo mu maka ge e Yuda. Yagamba bawala be ababiri okudda eka. Naye, muka mwana we owookubiri teyaddayo mu kibuga kye, wabula yagoberera nnyazaala we okugenda okubeera mu Yuda.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Luusi yalina okunoga emmere ey’empeke eyasigalawo asobole okubeera ne Nawomi, kubanga yali talina mwami ayinza kuddukanya maka.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Yatuuka n’alonda emmere ey’empeke eyasigalawo mu nnimiro eya Bowaazi. Bowaazi yalowooza nti yali mukazi wa kitiibwa era n’afumbirwa Luusi.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Bowaazi yasembeza Luusi ne Nawomi ng’ab’omu maka gaabwe era n’abeera mu bulamu obw’essanyu. Mu biseera eby’omu maaso, Kabaka Dawudi ne Yesu baava mu lunyiriri lwa Bowaazi ne Luusi.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/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Luusi yali wa mawanga. Yali mukyala mulungi era mwesimbu era yaweereza bulungi nnyazaala we.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Kale, yaweebwa omukisa.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Era tulina okuyamba baliraanwa baffe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era musinze Katonda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n’omutima omulungi era ogw’amazima.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Era Abamisiri balitegeera nga nze Mukama bwe ndigolola omukono gwange ku Misiri ne nzigyayo Abayisirayiri.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tatunuulira ndabika ya kungulu wabula atunuulira omutima.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Lwaki Nawomi yakomawo ewaabwe okuva e Mowaabu n’agenda e Yuda?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kubanga yalwala..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kubanga bba yafa..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kubanga batabani be ababiri baafa..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kubanga yali ayagala kusisinkana famire ye..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kubanga batabani be ababiri baafa..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Abantu bo baliba bantu bange ne Katonda wo Katonda wange.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Luusi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Okusaba kwa Kaana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Omulenzi Samwiri n'akula n'okusiimibwa Mukama n'abantu.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Samwiri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Kaana teyalina mwana wa bulenzi. N’olwekyo, yanakuwala nnyo n’asaba Katonda. “Ai Kitange Katonda, bw’ompa omwana ow’obulenzi, ndimuwa ku lulwo ennaku zonna ez’obulamu bwe.”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yajjukira essaala ye era n’awa Kaana omwana ow’obulenzi ayitibwa Samwiri.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Kaana yawa omwana we okusinza Katonda mu yeekaalu nga bwe yasaba emabegako.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Samwiri yabeeranga mu yeekaalu ng’asinza Katonda. Yafuna ekisa kinene okuva mu bantu ne Katonda.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Samwiri omuto yakula bulungi n’afuuka mulenzi muto. Awo oluvannyuma, yafuuka nnabbi eyawuliriza eddoboozi lya Katonda.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yabuulira ekiragiro kya Katonda eri kabaka w’e Misiri, Falaawo. ”Bw’ati bw’ayogera Mukama nti: Leka abantu bange bagende, bansinza.”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yawuliriza essaala ya Kaana yonna, n’amujjukira era n’agiddamu mu bujjuvu.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awuliriza okusaba kwaffe kwonna.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N’olwekyo, tulina okusaba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seriously era mu bwesimbu.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yawuliriza essaala yaffe era n’addamu n’obwesigwa.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lang="l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Ebibuuzo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Lwaki Kaana yali munakuwavu nnyo?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olw’okulumwa olubuto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olw’obutaba na ssente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olw’obutaba na mwana wa mwana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kubanga yali mubi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olw’obutaba na mwana wa mwana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Omulenzi Samwiri n'akula n'okusiimibwa Mukama n'abantu.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Samwiri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Nedda.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Kabaka Sawulo, Kabaka wa Isiraeri eyasooka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Mukama n'addamu nti, “Mubawulirize obawe kabaka.” Awo Samwiri n’agamba abasajja ba Isirayiri nti, “Buli muntu addeyo mu kibuga kye.”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Samwiri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“Twetaaga kabaka!” Abantu ba Isirayiri ne basaba Samwiri okubawa kabaka.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“Nja kubawa kabaka nga bwe baasaba.“ Katonda n’addamu Samwiri.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yatuma Sawulo eri Samwiri. Katonda yaleka Samwiri n’amuyiira amafuta ku mutwe abeere kabaka wa Isirayiri.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“Ono ye mukulembeze waffe Sawulo.” Samwiri yategeeza Abaisiraeri nti Katonda yalonda Sawulo okuba omukulembeze wa Isiraeri.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"Tekisoboka! Katonda y’ani? Ndi katonda“ Falaawo yakigaana nnyo.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Mu kusooka, Sawulo yakulembera bulungi Abaisiraeri mu kugondera Katonda by’ayagala n’obwesigwa. Kyokka, yafuuka kabaka omubi eyalyamu olukwe Katonda by’ayagala olw’amalala n’amalala.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 kusooka Sawulo yali mwetoowaze.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Kyokka bwe yamala okufuuka kabaka, 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teyaddamu kugondera Katonda by’ayagala.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Yafuuka ow’amalala n’omululu.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Olina okuba omwetoowaze buli kiseera nga Kitaawo Katonda akusitula.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ayagala nnyo abeetoowaze, .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naye agaana ab’amalala.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Abaisiraeri kye baasaba Samwiri?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emmere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kabaka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Ekigambo kya Katonda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ennyumba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kabaka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Mukama n'addamu nti, “Mubawulirize obawe kabaka.” Awo Samwiri n’agamba abasajja ba Isirayiri nti, “Buli muntu addeyo mu kibuga kye.”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Samwiri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Nedda.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/>
              <a:t>Omulenzi Omuto, Dawudi Eyatta Goliyaasi</a:t>
            </a:r>
            <a:r xmlns:a="http://schemas.openxmlformats.org/drawingml/2006/main">
              <a:rPr lang="lg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Dawudi n’agamba Omufirisuuti nti, “Ojja n’ekitala n’effumu n’effumu, naye nze nzija okulumba mu linnya lya Mukama Omuyinza w’ebintu byonna, Katonda w’eggye lya Isirayiri gwe wajeemera.”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Samwiri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Mu lusiisira lw’Abafirisuuti mwalimu omuserikale omunene ennyo ayitibwa Goliyaasi. Yavuma erinnya lya Katonda ng’atandika olutalo.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Tewali yaguma kumulwanyisa olw’okumutiisa.</a:t>
            </a:r>
          </a:p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Mu kiseera ekyo, omulenzi omuto, Dawudi n’agamba kabaka Sawulo nti, “Nja kugenda mmulwanye.”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‘Nsobola okumuwangula singa Katonda aba nange.’</a:t>
            </a:r>
          </a:p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Dawudi yasemberera Goliyaasi ng’akutte amayinja ataano amaseeneekerevu.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yasaba Katonda. “Mukama, nsaba ontegeeze ky’onookola okuva kati.”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Dawudi n’agamba Goliyaasi eyamulumba n’ekitala n’effumu. “Nnwana naawe mu linnya lya Mukama Katonda!”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Dawudi yasuula ejjinja n’akuba Goliyaasi mu kyenyi.</a:t>
            </a:r>
          </a:p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Dawudi yafuna obuwanguzi ku lutalo luno ng’ayambibwako Katonda.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Omusomo gwa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Abaserikale ba Isirayiri baatya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 Goliyaasi omunene ennyo. Baamutya.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Kyokka, Dawudi eyali akkiririza mu bukuumi bwa Katonda, yamulwanyisa n’obuvumu era n’amuwangula.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Tusaanidde okukkiriza nti Katonda bulijjo atukuuma. Tusobola okuba n’obuvumu nga tuyita mu kukkiriza nti Katonda ajja kutukuuma mu mbeera yonna.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Obuvumu obuva mu kukkiriza Katonda busobola okuwangula okutya kwonna.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awa obuwanguzi eri abo abamulwanirira.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/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Dawudi kye yasuula ku Goliyaasi?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ekitala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effumu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ejjinja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engabo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ejjinja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Dawudi n’agamba Omufirisuuti nti, “Ojja n’ekitala n’effumu n’effumu, naye nze nzija okulumba mu linnya lya Mukama Omuyinza w’ebintu byonna, Katonda w’eggye lya Isirayiri gwe wajeemera.”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Samwiri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yaleka obutyabaga kkumi ku nsi yonna ey’e Misiri. Abantu b’e Misiri ne Falaawo bafuuse okumanya ani Katonda omutuufu.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“Musa, genda mu Misiri n’Abayisirayiri bo bonna kaakano.” Falaawo teyalina kya kukola okuggyako okubaleka ne bagenda.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Falaawo yalowooza nti ye yasinga amaanyi mu kubuusa amaaso Katonda.</a:t>
            </a:r>
            <a:r xmlns:a="http://schemas.openxmlformats.org/drawingml/2006/main">
              <a:rPr lang="l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Kale, yalina okuba wansi w’obutyabaga obunene.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okwatula nti Katonda ye Muyinza w’ebintu byonna so si ffe.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Mukama bwe yalaba nga agenze okutunula, Katonda n’amuyita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okuva munda mu nsiko, .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n'agamba nti, “Nze nno.”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wa njawulo mu bifaananyi oba bakatonda abalala ab’obulimba.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mulamu era akola n’amaanyi ge ag’amaanyi.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yasuula obutyabaga bumeka ku Misiri?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ttaano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musanvu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kkumi na babiri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kkumi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kkumi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Era Abamisiri balitegeera nga nze Mukama bwe ndigolola omukono gwange ku Misiri ne nzigyayo Abayisirayiri.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NEDDA. 18.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Empagi y’Ekire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4400"/>
              <a:t>ne Empagi y’Omuliro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Emisana Mukama n’abakulembera mu mpagi ey’ekire okubalung’amya mu kkubo lyabwe ate ekiro ng’ali mu mpagi ey’omuliro okubatangaaza, basobole okutambula emisana oba ekiro.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 Isiraeri baabeera mu Misiri okumala emyaka 430. Baava e Misiri olw’okudda mu nsi ensuubize-Kanani-ku nkomerero y’emyaka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“Tuyinza tutya okufuna ekkubo ettuufu?”, “Ate singa tusanga abantu ababi mu kkubo?” Baali beeraliikirivu nnyo.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kiseera ekyo, Katonda yabalaga obukakafu obulaga nti yali abalungamya. Yali mpagi y’ekire.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Ekiro, kyafuuka empagi y’omuliro. Bwe batyo, Katonda yabalung’amya ekiro n’emisana.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“Tetutya, kubanga Katonda ali naffe!” Abantu ba Isiraeri beebaza Katonda olw’okubalung’amya n’empagi y’ekire n’empagi ey’omuliro.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Olunaku lumu, Musa bwe yalaba Omumisiri ng’akuba Omuisiraeri, yasunguwala, n’adda ku ludda lw’abantu be n’atta Omumisiri.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lang="l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bangi Abaisiraeri bwe baasomoka eddungu ery’akabi, Katonda yabalaga obujulizi obulaga nti yabalung’amya era n’abakuuma n’empagi y’ekire n’empagi ey’omuliro.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Kati, Katonda ali nange era ankuume. Twebaze Katonda.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ali naffe bulijjo.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Era atukuuma ekiro n’emisana.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 Isiraeri bwe baava e Misiri, Katonda yabalung’amya ki?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empagi y’ekire n’empagi ey’omuliro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ekinyonyi n’ebyennyanja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enjuba n’omwezi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embwa n’embwa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empagi y’ekire n’empagi ey’omuliro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Emisana Mukama n’abakulembera mu mpagi ey’ekire okubalung’amya mu kkubo lyabwe ate ekiro ng’ali mu mpagi ey’omuliro okubatangaaza, basobole okutambula emisana oba ekiro.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Abaisiraeri nga bayita mu nnyanja eyawuddwamu ku ttaka erikaze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Musa n’agolola omukono gwe ku nnyanja, ekiro ekyo kyonna Mukama n’agoba ennyanja n’embuyaga ey’amaanyi ey’ebuvanjuba n’agifuula ettaka ekikalu. Amazzi gaawulwamu,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n’Abaisiraeri baasisinkana Ennyanja Emmyufu nga bagenda e Kanani.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Omumisiri yagoba Abaisiraeri okuddamu okubakwata.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Awo, ne wabaawo ekintu eky’ekitalo! Katonda yaleka Ennyanja Emmyufu n’eyawukana era Abayisirayiri ne batambulira ku ttaka ekkalu.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Abaserikale b’e Misiri ne babagoba, naye ennyanja n’edda emabega, abaserikale ba Misiri bonna ne bakulukutira mu nnyanja. Tewali n’omu ku bo yasimattuse.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Falaawo bwe yawulira ebyo, Musa n’amutya n’adduka mu Lubiri lw’e Misiri n’agenda okubeera mu ddungu ly’e Midiyaani.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Twebaza Katonda olw'okutuwonya! Abaisiraeri bonna baayimba ennyimba ezisanyusa n’essanyu lingi.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yawonya Abaisiraeri okuva mu mbeera embi gye baalina.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Era nali mu mbeera ey’okufa olw’ekibi, naye Katonda yatuma Yesu amponye!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yamponya okufa okutaggwaawo!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Ayi, Taata Katonda, webale nnyo!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 ye?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ye mulokozi waffe alokola abantu be n’ekkubo ery’ekitalo.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Abaisiraeri baagenda batya okusomoka Ennyanja Emmyufu?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yabasindika emmeeri ennene.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batambulire ku mazzi g’ennyanja.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yayawulamu Ennyanja Emmyufu n’abaleka ne batambulira mu maaso</a:t>
            </a:r>
          </a:p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ettaka erikaze.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abaleke babuuke ku nnyanja.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Katonda yayawulamu Ennyanja Emmyufu n’abaleka ne batambulira mu maaso</a:t>
            </a:r>
          </a:p>
          <a:p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ettaka erikaze.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Musa n’agolola omukono gwe ku nnyanja, ekiro ekyo kyonna Mukama n’agoba ennyanja n’embuyaga ey’amaanyi ey’ebuvanjuba n’agifuula ettaka ekikalu. Amazzi gaawulwamu,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/>
              <a:t>Katonda Eyaleka Ennyama wansi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"Nze mpulidde okwemulugunya kw'Abaisiraeri. Bagambe nti, 'Mu budde obw'ekiro mujja kulya ennyama, n'enkya mujja kujjula emmere. Olwo mulimanya nga nze Mukama Katonda wammwe.'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Abaisiraeri tebaalina mmere yonna mu ddungu. Awo ne beemulugunya ku Musa ne Katonda.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Awo Mukama n’agamba Musa. “Ndikulekera emmere okuva mu ggulu.”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makya, ebiwujjo ebigonvu ng’omuzira byalabika wansi mu ddungu.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yawangaala ng’omusumba okumala emyaka 40 era ku nkomerero yawezezza emyaka 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Akawungeezi enkwale ne zibatuukako ne zigwa wansi ne zibikka olusiisira. Baazikung’aanya, ne bazifumba ne bazirya. Tebaafa njala ne mu ddungu.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“Weebale Katonda!” Musa n’abantu b’Abaisiraeri beewuunya nnyo olw’amaanyi ga Katonda ag’amaanyi gonna.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yawa abantu be emmere eya buli lunaku ekkubo eryewuunyisa n’amaanyi ge ag’amaanyi gonna ne mu ddungu gye bataasangayo.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Tukkiriza nti Katonda ajja kutuwa ebyetaago byaffe n’ekkubo lye ery’ekitalo n’obwesigwa.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 ye?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 Katonda ow’ekitalo amanyi ebyetaago byaffe nga bukyali era abituwa ekkubo lye eryewuunyisa.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Katonda kye yawa abantu be abaali bafa enjala?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ne Enkwale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Omugaati n’Amata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Ennyama n’Amazzi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Omuceere ne Ssupu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Manna ne Enkwale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"Nze mpulidde okwemulugunya kw'Abaisiraeri. Bagambe nti, 'Mu budde obw'ekiro mujja kulya ennyama, n'enkya mujja kujjula emmere. Olwo mulimanya nga nze Mukama Katonda wammwe.'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Nedda.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/>
              <a:t>Amateeka Ekkumi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yamalayo ne Mukama ennaku amakumi ana n’ekiro amakumi ana nga talya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omugaati oba amazzi ag’okunywa. N'awandiika ku bipande ebigambo eby'endagaano--Amateeka Ekkumi.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Abantu b'Abayisirayiri baatuuka ku lusozi Kolebu(olusozi Sinaayi). Ekitiibwa kya Mukama Katonda kyali kijjudde ku Mont Sinai (Olusozi Kolebu).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n’agamba Musa nti, “Jjangu gye ndi ku lusozi.” Musa yalinnya ku lusozi lwa Katonda.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Olunaku lumu, Katonda yamuyita munda mu nsiko eyaka n’amugamba. “Nkusindika eri Falaawo okulokola abantu bange Abayisirayiri okuva e Misiri.”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Mukama Katonda yasisinkana ku lusozi Kolebu.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yawa Musa ebipande eby’amayinja. Katonda yawandiika amateeka n’ebiragiro ku yo Abayisirayiri okukuuma-Amateeka Ekkumi.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“Webale nnyo Mukama, olw’okutuwa amateeka.”</a:t>
            </a:r>
          </a:p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yalowooza nti, “Nja kununula era njigiriza Amateeka gano Ekkumi ag’omuwendo.”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Amateeka Ekkumi ge mateeka ag’omuwendo Katonda ge yawa olw’obulamu bwaffe.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Bwe tunaagondera amateeka ga Katonda, Katonda ajja kusanyukira obulamu bwaffe.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yatuwa amateeka n’amateeka ekkumi.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yeemanyisa gye tuli okuyita mu mateeka n’ebiragiro bino.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yawandiika wa Amateeka Ekkumi?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Ekipande ky’embaawo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Ebitosi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Olupapula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Ekipande ky’amayinja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Ekipande ky’amayinja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yamalayo ne Mukama ennaku amakumi ana n’ekiro amakumi ana nga talya</a:t>
            </a: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omugaati oba amazzi ag’okunywa. N'awandiika ku bipande ebigambo eby'endagaano--Amateeka Ekkumi.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Ennyana ya Zaabu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Yaddira bye baamukwasa n’abifuula ekifaananyi ekisuuliddwa mu kifaananyi</a:t>
            </a:r>
          </a:p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wa nnyana, ng’agikola n’ekintu ekikozesebwa. Awo ne bagamba nti, “Bano be bakatonda bo, ggwe Isirayiri, abaakuggya mu Misiri.”</a:t>
            </a:r>
          </a:p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bwe teyakka ku Lusozi ebbanga ddene bwe lityo, baawulira nga tebateredde. “Twetaaga katonda waffe okutukulembera mu kifo kya Musa.”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yakomawo e Misiri okutaasa abantu be Abayisirayiri nga bakutte omuggo Katonda gwe yamuwa.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Kale, baakola ennyana eya zaabu ne bagisinza nga katonda waabwe okubakulembera.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eyali aserengeta n’Amateeka Ekkumi yasunguwala nnyo.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yabasunguwalira nnyo. “Nja kubazikiriza. Olwo ndikufuula eggwanga eddene.”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Naye, Musa yasaba Katonda abasonyiwe nnyo. Katonda yawulira okusaba kwa Musa n’abasonyiwa.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lang="l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ky’asinga okukyawa kwe kusinza bakatonda abalala mu kifo kye.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Tokolanga kifaananyi kyonna ku lwammwe.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kibe ki ekibaawo, tozivuunamira n’ozisinza.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rgbClr val="FF0000"/>
                </a:solidFill>
              </a:rPr>
              <a:t>Katonda?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akyawa okusinza ebifaananyi okusinga mu kifo kye.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Kifaananyi ki Abaisiraeri kye baakola olw’okukola ebibi?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Zaabu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Empungu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Ennyana ya Zaabu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Ennyana ya ffeeza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Ffeeza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Empungu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Ennyana ya Zaabu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Yaddira bye baamukwasa n’abifuula ekifaananyi ekisuuliddwa mu kifaananyi</a:t>
            </a:r>
          </a:p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wa nnyana, ng’agikola n’ekintu ekikozesebwa. Awo ne bagamba nti, “Bano be bakatonda bo, ggwe Isirayiri, abaakuggya mu Misiri.”</a:t>
            </a:r>
          </a:p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Ennyumba ya Katonda (Eweema) mu Ddungu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Ku lunaku weema, Weema ey’Obujulirwa lwe yasimbibwa, ekire ne kigibikka. Okuva akawungeezi okutuuka ku makya ekire ekyali waggulu w’eweema yalinga omuliro.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Ennamba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yayita Musa okuba omukulembeze w’Abaisiraeri ng’alina emyaka 80 egy’obukulu.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Enteekateeka ya Katonda ya njawulo ku yaffe, naye enteekateeka ye bulijjo etuukiridde.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okukkiriza nti enteekateeka ya Katonda etuukiridde era tulina okwesigama ku ye.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yagamba Musa okufuula Weema-Ennyumba ya Katonda.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yabuulira buli kimu ekikwata ku Weema-enkula yaayo n’ebintu byonna ebirina okugitegekera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Katonda yabamanyisa engeri y’okukozesaamu buli kiwandiiko nga basinza Katonda mu Weema.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n’abantu Abayisirayiri baafuula Weema-Ennyumba ya Katonda-nga Katonda bwe yalagira.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Ku lunaku weema lwe yasimba, ekire ekyalaga ekitiibwa kya Katonda ne kigibikka. Weema yali kabonero akalaga nti Katonda yali wamu n’Abaisiraeri.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yaleka Abayisirayiri okufuula weema-ennyumba ya Katonda, n’abafuula abalamu nga weema ye wakati waabwe.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Tusaanidde okubeera ne Katonda nga ekifo ekikulu eky’ebirowoozo byaffe n’obulamu bwaffe.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rgbClr val="FF0000"/>
                </a:solidFill>
              </a:rPr>
              <a:t>Katonda?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abeera naffe, atambula naffe, atukulembera, era ayogera naffe.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Katonda kye yaleka Abaisiraeri okukola?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Ennyana ya Zaabu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Amateeka Ekkumi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Olubiri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Weema-Ennyumba ya Katonda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Weema-Ennyumba ya Katonda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bg1">
                    <a:lumMod val="50000"/>
                  </a:schemeClr>
                </a:solidFill>
              </a:rPr>
              <a:t>Ku lunaku weema, Weema ey’Obujulirwa lwe yasimbibwa, ekire ne kigibikka. Okuva akawungeezi okutuuka ku makya ekire ekyali waggulu w’eweema yalinga omuliro.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Ennamba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Omu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ekigambo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-a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400"/>
              <a:t>Yeriko eyagwa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 ye?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atukulembera n’enteekateeka ze ezituukiridde. Mu nteekateeka za Katonda temuli nsobi.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Omulundi ogw'omusanvu, bakabona bwe baafuuwa ekkondeere, Yoswa n'alagira abantu nti, “Muleekaane! Kubanga Mukama abawadde ekibuga!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Yoswa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Abaisiraeri baali baagala okugenda mu nsi ensuubize. Naye Yeriko, eyali olubiri olunene, yaziba ekkubo.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yagamba Yoswa eyali omukulembeze waabwe, engeri y’okuzikiriza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Abantu b’Abaisiraeri beetooloola bbugwe wa Yeriko okumala ennaku musanvu nga Katonda bwe yabalagira.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Bwe baali batambula okwetooloola bbugwe okumala ennaku mukaaga, buli lunaku okumala omulundi gumu, Yeriko teyasenguka wadde yinsi 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lunaku olw’omusanvu, ne bakyetooloola emirundi musanvu. Ku mulundi ogw’omusanvu, baakuba enduulu ey’amaanyi, bbugwe n’agwa wansi.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Abaisiraeri tebaasobola kuzikiriza Yeriko olw’amaanyi gaabwe. Naye Katonda yazikiriza Yeriko olw’amaanyi ge ku lwabwe.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Abaisiraeri bawangudde obuwanguzi nga bayita mu kugondera Katonda.</a:t>
            </a: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Tuwangaale obulamu bwaffe nga tugondera Katonda.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Twebaze Katonda olw'okutuwanguza!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3200"/>
              <a:t>Katonda?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rgbClr val="C00000"/>
                </a:solidFill>
              </a:rPr>
              <a:t>Katonda..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awa abantu be obuwanguzi okuyita mu Maanyi ge amangi.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 Katonda w’Obuwanguzi!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Katonda kye yalagira Yoswa okuzikiriza Yeriko?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Musuule amayinja e Yeriko okumala ennaku musanvu.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Musabire Yeriko okumala ennaku musanvu.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Yimba okutendereza okumala ennaku musanvu ku lwa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Mutambule bbugwe wa Yeriko okumala ennaku musanvu era ku...</a:t>
            </a:r>
          </a:p>
          <a:p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olunaku olusembayo muwe enduulu ey’amaanyi.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Mutambule bbugwe wa Yeriko okumala ennaku musanvu era ku...</a:t>
            </a:r>
          </a:p>
          <a:p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olunaku olusembayo muwe enduulu ey’amaanyi.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Omulundi ogw'omusanvu, bakabona bwe baafuuwa ekkondeere, Yoswa n'alagira abantu nti, “Muleekaane! Kubanga Mukama abawadde ekibuga!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Yoswa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